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E1543-0048-4FA5-8E43-F23541CE67EC}" v="1185" dt="2021-06-18T15:06:44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colab.research.google.com/drive/1sv2wIHxRRtiNTZAh1PGmp4dsYkxNB1S9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hyperlink" Target="https://colab.research.google.com/drive/1sv2wIHxRRtiNTZAh1PGmp4dsYkxNB1S9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A518D-AAE0-4C92-90AE-FE9B5C474A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BC80AA-2559-4393-A67D-3A70144DBF85}">
      <dgm:prSet/>
      <dgm:spPr/>
      <dgm:t>
        <a:bodyPr/>
        <a:lstStyle/>
        <a:p>
          <a:r>
            <a:rPr lang="en-US"/>
            <a:t>This Hack aims to remind the user to use the grocerys based on the degree of perishability which is predicted based on temperature and moisture .</a:t>
          </a:r>
        </a:p>
      </dgm:t>
    </dgm:pt>
    <dgm:pt modelId="{4D8F62C8-9FB0-4D1C-845D-BF275E54F121}" type="parTrans" cxnId="{757EFF49-4A93-49EB-BF30-9E412E67DD8E}">
      <dgm:prSet/>
      <dgm:spPr/>
      <dgm:t>
        <a:bodyPr/>
        <a:lstStyle/>
        <a:p>
          <a:endParaRPr lang="en-US"/>
        </a:p>
      </dgm:t>
    </dgm:pt>
    <dgm:pt modelId="{A453E80F-17D0-43F5-8CCC-86C723688BF8}" type="sibTrans" cxnId="{757EFF49-4A93-49EB-BF30-9E412E67DD8E}">
      <dgm:prSet/>
      <dgm:spPr/>
      <dgm:t>
        <a:bodyPr/>
        <a:lstStyle/>
        <a:p>
          <a:endParaRPr lang="en-US"/>
        </a:p>
      </dgm:t>
    </dgm:pt>
    <dgm:pt modelId="{357134BD-E918-4819-9D7E-8814A0D511BF}">
      <dgm:prSet/>
      <dgm:spPr/>
      <dgm:t>
        <a:bodyPr/>
        <a:lstStyle/>
        <a:p>
          <a:r>
            <a:rPr lang="en-US"/>
            <a:t>We are building a website which shows the flow of execution of our idea with a user friendly GUI</a:t>
          </a:r>
        </a:p>
      </dgm:t>
    </dgm:pt>
    <dgm:pt modelId="{AACCE5B5-2226-4FF1-A17D-38FB644D5DE5}" type="parTrans" cxnId="{94671EE6-2CE0-4204-B6B9-E68650FD245A}">
      <dgm:prSet/>
      <dgm:spPr/>
      <dgm:t>
        <a:bodyPr/>
        <a:lstStyle/>
        <a:p>
          <a:endParaRPr lang="en-US"/>
        </a:p>
      </dgm:t>
    </dgm:pt>
    <dgm:pt modelId="{F14EF1FE-0C56-4A7D-B35D-E69691021CD1}" type="sibTrans" cxnId="{94671EE6-2CE0-4204-B6B9-E68650FD245A}">
      <dgm:prSet/>
      <dgm:spPr/>
      <dgm:t>
        <a:bodyPr/>
        <a:lstStyle/>
        <a:p>
          <a:endParaRPr lang="en-US"/>
        </a:p>
      </dgm:t>
    </dgm:pt>
    <dgm:pt modelId="{F959403D-C09F-4D6F-A360-6F98DFF90EAB}" type="pres">
      <dgm:prSet presAssocID="{1BFA518D-AAE0-4C92-90AE-FE9B5C474A49}" presName="linear" presStyleCnt="0">
        <dgm:presLayoutVars>
          <dgm:animLvl val="lvl"/>
          <dgm:resizeHandles val="exact"/>
        </dgm:presLayoutVars>
      </dgm:prSet>
      <dgm:spPr/>
    </dgm:pt>
    <dgm:pt modelId="{7BC078D2-932F-40E6-AAC8-969FB86C0DFF}" type="pres">
      <dgm:prSet presAssocID="{F6BC80AA-2559-4393-A67D-3A70144DBF8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7CD891-1AD4-455C-AF47-5023AEB88CAF}" type="pres">
      <dgm:prSet presAssocID="{A453E80F-17D0-43F5-8CCC-86C723688BF8}" presName="spacer" presStyleCnt="0"/>
      <dgm:spPr/>
    </dgm:pt>
    <dgm:pt modelId="{10819705-12AA-4C56-B66B-26AED51AF62D}" type="pres">
      <dgm:prSet presAssocID="{357134BD-E918-4819-9D7E-8814A0D511B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0B3E807-25D8-4114-9370-7A5B96A05138}" type="presOf" srcId="{F6BC80AA-2559-4393-A67D-3A70144DBF85}" destId="{7BC078D2-932F-40E6-AAC8-969FB86C0DFF}" srcOrd="0" destOrd="0" presId="urn:microsoft.com/office/officeart/2005/8/layout/vList2"/>
    <dgm:cxn modelId="{757EFF49-4A93-49EB-BF30-9E412E67DD8E}" srcId="{1BFA518D-AAE0-4C92-90AE-FE9B5C474A49}" destId="{F6BC80AA-2559-4393-A67D-3A70144DBF85}" srcOrd="0" destOrd="0" parTransId="{4D8F62C8-9FB0-4D1C-845D-BF275E54F121}" sibTransId="{A453E80F-17D0-43F5-8CCC-86C723688BF8}"/>
    <dgm:cxn modelId="{084C6C7D-0AAC-4E55-95FD-530F5694802A}" type="presOf" srcId="{1BFA518D-AAE0-4C92-90AE-FE9B5C474A49}" destId="{F959403D-C09F-4D6F-A360-6F98DFF90EAB}" srcOrd="0" destOrd="0" presId="urn:microsoft.com/office/officeart/2005/8/layout/vList2"/>
    <dgm:cxn modelId="{94671EE6-2CE0-4204-B6B9-E68650FD245A}" srcId="{1BFA518D-AAE0-4C92-90AE-FE9B5C474A49}" destId="{357134BD-E918-4819-9D7E-8814A0D511BF}" srcOrd="1" destOrd="0" parTransId="{AACCE5B5-2226-4FF1-A17D-38FB644D5DE5}" sibTransId="{F14EF1FE-0C56-4A7D-B35D-E69691021CD1}"/>
    <dgm:cxn modelId="{02A421F9-7318-42C5-9C99-458A5797D649}" type="presOf" srcId="{357134BD-E918-4819-9D7E-8814A0D511BF}" destId="{10819705-12AA-4C56-B66B-26AED51AF62D}" srcOrd="0" destOrd="0" presId="urn:microsoft.com/office/officeart/2005/8/layout/vList2"/>
    <dgm:cxn modelId="{070B1F9B-24BC-45A3-9A04-33E89F880013}" type="presParOf" srcId="{F959403D-C09F-4D6F-A360-6F98DFF90EAB}" destId="{7BC078D2-932F-40E6-AAC8-969FB86C0DFF}" srcOrd="0" destOrd="0" presId="urn:microsoft.com/office/officeart/2005/8/layout/vList2"/>
    <dgm:cxn modelId="{DD5ABE23-8678-4434-AC21-F70CD00B7426}" type="presParOf" srcId="{F959403D-C09F-4D6F-A360-6F98DFF90EAB}" destId="{017CD891-1AD4-455C-AF47-5023AEB88CAF}" srcOrd="1" destOrd="0" presId="urn:microsoft.com/office/officeart/2005/8/layout/vList2"/>
    <dgm:cxn modelId="{2F10DA94-574C-4DC8-A66A-A4EA94A7B4E2}" type="presParOf" srcId="{F959403D-C09F-4D6F-A360-6F98DFF90EAB}" destId="{10819705-12AA-4C56-B66B-26AED51AF62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B755FE-A5EE-41DB-AC91-20A4FBB478E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0B3234B-0856-4855-BF83-14749D45BC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/>
              <a:cs typeface="Times New Roman"/>
            </a:rPr>
            <a:t>We have used a classification algorithm-Decision Tree which is a supervised learning technique.</a:t>
          </a:r>
        </a:p>
      </dgm:t>
    </dgm:pt>
    <dgm:pt modelId="{245AC23A-3AD3-4AC5-BB48-13E995D59AA1}" type="parTrans" cxnId="{C2FE80BF-1A0B-486F-89D0-C1AE1A851A22}">
      <dgm:prSet/>
      <dgm:spPr/>
      <dgm:t>
        <a:bodyPr/>
        <a:lstStyle/>
        <a:p>
          <a:endParaRPr lang="en-US"/>
        </a:p>
      </dgm:t>
    </dgm:pt>
    <dgm:pt modelId="{D02FBAF1-F21F-420F-926D-3418DEB0CB5C}" type="sibTrans" cxnId="{C2FE80BF-1A0B-486F-89D0-C1AE1A851A22}">
      <dgm:prSet/>
      <dgm:spPr/>
      <dgm:t>
        <a:bodyPr/>
        <a:lstStyle/>
        <a:p>
          <a:endParaRPr lang="en-US"/>
        </a:p>
      </dgm:t>
    </dgm:pt>
    <dgm:pt modelId="{923FFBCA-F30B-4AC9-BA0F-A71CDB6A2A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/>
              <a:cs typeface="Times New Roman"/>
            </a:rPr>
            <a:t>Decision Trees usually mimic human thinking ability while making a decision, so it is easy to understand and works accurately for small datasets.</a:t>
          </a:r>
        </a:p>
      </dgm:t>
    </dgm:pt>
    <dgm:pt modelId="{53E84D29-750C-4FD6-B0F1-62F714A51EBC}" type="parTrans" cxnId="{E992AB7C-2800-4E07-A2EC-60A424B7F1C6}">
      <dgm:prSet/>
      <dgm:spPr/>
      <dgm:t>
        <a:bodyPr/>
        <a:lstStyle/>
        <a:p>
          <a:endParaRPr lang="en-US"/>
        </a:p>
      </dgm:t>
    </dgm:pt>
    <dgm:pt modelId="{2E4E73B9-8D6C-47B2-BAB2-CC4759222C9C}" type="sibTrans" cxnId="{E992AB7C-2800-4E07-A2EC-60A424B7F1C6}">
      <dgm:prSet/>
      <dgm:spPr/>
      <dgm:t>
        <a:bodyPr/>
        <a:lstStyle/>
        <a:p>
          <a:endParaRPr lang="en-US"/>
        </a:p>
      </dgm:t>
    </dgm:pt>
    <dgm:pt modelId="{CE20BEDD-F8EB-4109-A62E-F931F37CE6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/>
              <a:cs typeface="Times New Roman"/>
            </a:rPr>
            <a:t>The logic behind the decision tree can be easily understood because it shows a tree-like structure.</a:t>
          </a:r>
        </a:p>
      </dgm:t>
    </dgm:pt>
    <dgm:pt modelId="{69381175-FF6C-4D19-8DFC-AEB2B69772E3}" type="parTrans" cxnId="{096E75D4-88A9-4028-ABF6-13FA3C5228FD}">
      <dgm:prSet/>
      <dgm:spPr/>
      <dgm:t>
        <a:bodyPr/>
        <a:lstStyle/>
        <a:p>
          <a:endParaRPr lang="en-US"/>
        </a:p>
      </dgm:t>
    </dgm:pt>
    <dgm:pt modelId="{FEE581BC-ACAF-4607-AE9D-EFAA5135EB08}" type="sibTrans" cxnId="{096E75D4-88A9-4028-ABF6-13FA3C5228FD}">
      <dgm:prSet/>
      <dgm:spPr/>
      <dgm:t>
        <a:bodyPr/>
        <a:lstStyle/>
        <a:p>
          <a:endParaRPr lang="en-US"/>
        </a:p>
      </dgm:t>
    </dgm:pt>
    <dgm:pt modelId="{04D319E2-1CC1-49CE-8AF8-13FD4A5161F9}" type="pres">
      <dgm:prSet presAssocID="{DFB755FE-A5EE-41DB-AC91-20A4FBB478E4}" presName="root" presStyleCnt="0">
        <dgm:presLayoutVars>
          <dgm:dir/>
          <dgm:resizeHandles val="exact"/>
        </dgm:presLayoutVars>
      </dgm:prSet>
      <dgm:spPr/>
    </dgm:pt>
    <dgm:pt modelId="{69A2B793-DC2D-4C0F-A9C2-4ACB1FADF9A1}" type="pres">
      <dgm:prSet presAssocID="{B0B3234B-0856-4855-BF83-14749D45BCC1}" presName="compNode" presStyleCnt="0"/>
      <dgm:spPr/>
    </dgm:pt>
    <dgm:pt modelId="{1AF62E37-A4F9-43A5-8D98-75854A42C370}" type="pres">
      <dgm:prSet presAssocID="{B0B3234B-0856-4855-BF83-14749D45BC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08BEEB8-057A-4505-AB0C-6DB795CB1AC4}" type="pres">
      <dgm:prSet presAssocID="{B0B3234B-0856-4855-BF83-14749D45BCC1}" presName="spaceRect" presStyleCnt="0"/>
      <dgm:spPr/>
    </dgm:pt>
    <dgm:pt modelId="{1FDFFB86-7E6F-43A8-9094-FBBEE80F8550}" type="pres">
      <dgm:prSet presAssocID="{B0B3234B-0856-4855-BF83-14749D45BCC1}" presName="textRect" presStyleLbl="revTx" presStyleIdx="0" presStyleCnt="3">
        <dgm:presLayoutVars>
          <dgm:chMax val="1"/>
          <dgm:chPref val="1"/>
        </dgm:presLayoutVars>
      </dgm:prSet>
      <dgm:spPr/>
    </dgm:pt>
    <dgm:pt modelId="{A5185CC2-0687-4B89-9B64-B0DDB9E9F10A}" type="pres">
      <dgm:prSet presAssocID="{D02FBAF1-F21F-420F-926D-3418DEB0CB5C}" presName="sibTrans" presStyleCnt="0"/>
      <dgm:spPr/>
    </dgm:pt>
    <dgm:pt modelId="{526CC018-30C3-4916-8ED0-B84C5459D0CE}" type="pres">
      <dgm:prSet presAssocID="{923FFBCA-F30B-4AC9-BA0F-A71CDB6A2A2B}" presName="compNode" presStyleCnt="0"/>
      <dgm:spPr/>
    </dgm:pt>
    <dgm:pt modelId="{C72EE9E9-515E-4356-9085-6A4754B04D64}" type="pres">
      <dgm:prSet presAssocID="{923FFBCA-F30B-4AC9-BA0F-A71CDB6A2A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2E13EF-227F-4D39-B58C-488A4444B137}" type="pres">
      <dgm:prSet presAssocID="{923FFBCA-F30B-4AC9-BA0F-A71CDB6A2A2B}" presName="spaceRect" presStyleCnt="0"/>
      <dgm:spPr/>
    </dgm:pt>
    <dgm:pt modelId="{3C376FC6-106F-44F7-8E1A-46FC00AD3B94}" type="pres">
      <dgm:prSet presAssocID="{923FFBCA-F30B-4AC9-BA0F-A71CDB6A2A2B}" presName="textRect" presStyleLbl="revTx" presStyleIdx="1" presStyleCnt="3">
        <dgm:presLayoutVars>
          <dgm:chMax val="1"/>
          <dgm:chPref val="1"/>
        </dgm:presLayoutVars>
      </dgm:prSet>
      <dgm:spPr/>
    </dgm:pt>
    <dgm:pt modelId="{A09228B1-051E-4F18-B226-6D45067F2299}" type="pres">
      <dgm:prSet presAssocID="{2E4E73B9-8D6C-47B2-BAB2-CC4759222C9C}" presName="sibTrans" presStyleCnt="0"/>
      <dgm:spPr/>
    </dgm:pt>
    <dgm:pt modelId="{C197C645-FE59-4139-BFF2-A59D50905E34}" type="pres">
      <dgm:prSet presAssocID="{CE20BEDD-F8EB-4109-A62E-F931F37CE637}" presName="compNode" presStyleCnt="0"/>
      <dgm:spPr/>
    </dgm:pt>
    <dgm:pt modelId="{B62821AA-FD70-4BE5-8893-A7121FDE3B53}" type="pres">
      <dgm:prSet presAssocID="{CE20BEDD-F8EB-4109-A62E-F931F37CE6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420D35F-E66A-45AA-A5DA-36EC1AA8DED1}" type="pres">
      <dgm:prSet presAssocID="{CE20BEDD-F8EB-4109-A62E-F931F37CE637}" presName="spaceRect" presStyleCnt="0"/>
      <dgm:spPr/>
    </dgm:pt>
    <dgm:pt modelId="{607A0054-100A-4272-9B15-2E87C264D58C}" type="pres">
      <dgm:prSet presAssocID="{CE20BEDD-F8EB-4109-A62E-F931F37CE63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43EA3A-39E5-497C-956D-245DB157B296}" type="presOf" srcId="{DFB755FE-A5EE-41DB-AC91-20A4FBB478E4}" destId="{04D319E2-1CC1-49CE-8AF8-13FD4A5161F9}" srcOrd="0" destOrd="0" presId="urn:microsoft.com/office/officeart/2018/2/layout/IconLabelList"/>
    <dgm:cxn modelId="{BFE2A04D-E3C4-439A-AF54-1922238E1AA5}" type="presOf" srcId="{B0B3234B-0856-4855-BF83-14749D45BCC1}" destId="{1FDFFB86-7E6F-43A8-9094-FBBEE80F8550}" srcOrd="0" destOrd="0" presId="urn:microsoft.com/office/officeart/2018/2/layout/IconLabelList"/>
    <dgm:cxn modelId="{E992AB7C-2800-4E07-A2EC-60A424B7F1C6}" srcId="{DFB755FE-A5EE-41DB-AC91-20A4FBB478E4}" destId="{923FFBCA-F30B-4AC9-BA0F-A71CDB6A2A2B}" srcOrd="1" destOrd="0" parTransId="{53E84D29-750C-4FD6-B0F1-62F714A51EBC}" sibTransId="{2E4E73B9-8D6C-47B2-BAB2-CC4759222C9C}"/>
    <dgm:cxn modelId="{A897189D-31D8-464E-A43F-48E8FA9EECBE}" type="presOf" srcId="{923FFBCA-F30B-4AC9-BA0F-A71CDB6A2A2B}" destId="{3C376FC6-106F-44F7-8E1A-46FC00AD3B94}" srcOrd="0" destOrd="0" presId="urn:microsoft.com/office/officeart/2018/2/layout/IconLabelList"/>
    <dgm:cxn modelId="{2F796CB9-38E6-4D18-AC55-DD256DE96FCF}" type="presOf" srcId="{CE20BEDD-F8EB-4109-A62E-F931F37CE637}" destId="{607A0054-100A-4272-9B15-2E87C264D58C}" srcOrd="0" destOrd="0" presId="urn:microsoft.com/office/officeart/2018/2/layout/IconLabelList"/>
    <dgm:cxn modelId="{C2FE80BF-1A0B-486F-89D0-C1AE1A851A22}" srcId="{DFB755FE-A5EE-41DB-AC91-20A4FBB478E4}" destId="{B0B3234B-0856-4855-BF83-14749D45BCC1}" srcOrd="0" destOrd="0" parTransId="{245AC23A-3AD3-4AC5-BB48-13E995D59AA1}" sibTransId="{D02FBAF1-F21F-420F-926D-3418DEB0CB5C}"/>
    <dgm:cxn modelId="{096E75D4-88A9-4028-ABF6-13FA3C5228FD}" srcId="{DFB755FE-A5EE-41DB-AC91-20A4FBB478E4}" destId="{CE20BEDD-F8EB-4109-A62E-F931F37CE637}" srcOrd="2" destOrd="0" parTransId="{69381175-FF6C-4D19-8DFC-AEB2B69772E3}" sibTransId="{FEE581BC-ACAF-4607-AE9D-EFAA5135EB08}"/>
    <dgm:cxn modelId="{B0981C6C-F5F3-40BD-B788-3086BA9EEDAE}" type="presParOf" srcId="{04D319E2-1CC1-49CE-8AF8-13FD4A5161F9}" destId="{69A2B793-DC2D-4C0F-A9C2-4ACB1FADF9A1}" srcOrd="0" destOrd="0" presId="urn:microsoft.com/office/officeart/2018/2/layout/IconLabelList"/>
    <dgm:cxn modelId="{DD93518B-FBF2-40A5-812F-D2A930E41A01}" type="presParOf" srcId="{69A2B793-DC2D-4C0F-A9C2-4ACB1FADF9A1}" destId="{1AF62E37-A4F9-43A5-8D98-75854A42C370}" srcOrd="0" destOrd="0" presId="urn:microsoft.com/office/officeart/2018/2/layout/IconLabelList"/>
    <dgm:cxn modelId="{43FDE235-6DE6-4E2C-9E76-84372783EDC9}" type="presParOf" srcId="{69A2B793-DC2D-4C0F-A9C2-4ACB1FADF9A1}" destId="{508BEEB8-057A-4505-AB0C-6DB795CB1AC4}" srcOrd="1" destOrd="0" presId="urn:microsoft.com/office/officeart/2018/2/layout/IconLabelList"/>
    <dgm:cxn modelId="{F930D056-0460-49B8-8808-2B12A77B46F7}" type="presParOf" srcId="{69A2B793-DC2D-4C0F-A9C2-4ACB1FADF9A1}" destId="{1FDFFB86-7E6F-43A8-9094-FBBEE80F8550}" srcOrd="2" destOrd="0" presId="urn:microsoft.com/office/officeart/2018/2/layout/IconLabelList"/>
    <dgm:cxn modelId="{B44DFAFF-04CA-46E0-814C-B3F1CDC10716}" type="presParOf" srcId="{04D319E2-1CC1-49CE-8AF8-13FD4A5161F9}" destId="{A5185CC2-0687-4B89-9B64-B0DDB9E9F10A}" srcOrd="1" destOrd="0" presId="urn:microsoft.com/office/officeart/2018/2/layout/IconLabelList"/>
    <dgm:cxn modelId="{97F659F9-7C8A-4CF8-9482-A69E4912396E}" type="presParOf" srcId="{04D319E2-1CC1-49CE-8AF8-13FD4A5161F9}" destId="{526CC018-30C3-4916-8ED0-B84C5459D0CE}" srcOrd="2" destOrd="0" presId="urn:microsoft.com/office/officeart/2018/2/layout/IconLabelList"/>
    <dgm:cxn modelId="{C2E72F7E-D9DE-4B42-BFC6-0240D7C5AC7D}" type="presParOf" srcId="{526CC018-30C3-4916-8ED0-B84C5459D0CE}" destId="{C72EE9E9-515E-4356-9085-6A4754B04D64}" srcOrd="0" destOrd="0" presId="urn:microsoft.com/office/officeart/2018/2/layout/IconLabelList"/>
    <dgm:cxn modelId="{40626812-3ADA-4482-A4FD-C7DC6E3AC1DD}" type="presParOf" srcId="{526CC018-30C3-4916-8ED0-B84C5459D0CE}" destId="{062E13EF-227F-4D39-B58C-488A4444B137}" srcOrd="1" destOrd="0" presId="urn:microsoft.com/office/officeart/2018/2/layout/IconLabelList"/>
    <dgm:cxn modelId="{F05501B0-973F-447B-AEFC-EC27D33DABD9}" type="presParOf" srcId="{526CC018-30C3-4916-8ED0-B84C5459D0CE}" destId="{3C376FC6-106F-44F7-8E1A-46FC00AD3B94}" srcOrd="2" destOrd="0" presId="urn:microsoft.com/office/officeart/2018/2/layout/IconLabelList"/>
    <dgm:cxn modelId="{0A2BBEE9-4C45-49DD-8F25-A69A8626831A}" type="presParOf" srcId="{04D319E2-1CC1-49CE-8AF8-13FD4A5161F9}" destId="{A09228B1-051E-4F18-B226-6D45067F2299}" srcOrd="3" destOrd="0" presId="urn:microsoft.com/office/officeart/2018/2/layout/IconLabelList"/>
    <dgm:cxn modelId="{F5DE77AA-9B4A-4D95-B3D2-A40F022B1D1A}" type="presParOf" srcId="{04D319E2-1CC1-49CE-8AF8-13FD4A5161F9}" destId="{C197C645-FE59-4139-BFF2-A59D50905E34}" srcOrd="4" destOrd="0" presId="urn:microsoft.com/office/officeart/2018/2/layout/IconLabelList"/>
    <dgm:cxn modelId="{32F0E944-391B-4A56-AC53-6F7C117CADD5}" type="presParOf" srcId="{C197C645-FE59-4139-BFF2-A59D50905E34}" destId="{B62821AA-FD70-4BE5-8893-A7121FDE3B53}" srcOrd="0" destOrd="0" presId="urn:microsoft.com/office/officeart/2018/2/layout/IconLabelList"/>
    <dgm:cxn modelId="{E7F2298D-E6A4-4981-BAC3-6BD8BCE282E8}" type="presParOf" srcId="{C197C645-FE59-4139-BFF2-A59D50905E34}" destId="{C420D35F-E66A-45AA-A5DA-36EC1AA8DED1}" srcOrd="1" destOrd="0" presId="urn:microsoft.com/office/officeart/2018/2/layout/IconLabelList"/>
    <dgm:cxn modelId="{158B1D00-24FD-466C-BC29-B14CC0839CCC}" type="presParOf" srcId="{C197C645-FE59-4139-BFF2-A59D50905E34}" destId="{607A0054-100A-4272-9B15-2E87C264D58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92600-870D-4671-A932-942F18415D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8F86D-E97E-4299-BDB9-5C6249DC6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We have used a dataset named Items.csv which consists of temperature, moisture and the degree of perishability based on  </a:t>
          </a:r>
          <a:r>
            <a:rPr lang="en-US" err="1">
              <a:latin typeface="Times New Roman"/>
              <a:cs typeface="Times New Roman"/>
            </a:rPr>
            <a:t>temperture</a:t>
          </a:r>
          <a:r>
            <a:rPr lang="en-US">
              <a:latin typeface="Times New Roman"/>
              <a:cs typeface="Times New Roman"/>
            </a:rPr>
            <a:t> and moisture .</a:t>
          </a:r>
        </a:p>
      </dgm:t>
    </dgm:pt>
    <dgm:pt modelId="{54759568-E0E3-4432-A11C-15892E640CB3}" type="parTrans" cxnId="{2C1F778E-83B1-4E6B-83D5-94DBE834FBF7}">
      <dgm:prSet/>
      <dgm:spPr/>
      <dgm:t>
        <a:bodyPr/>
        <a:lstStyle/>
        <a:p>
          <a:endParaRPr lang="en-US"/>
        </a:p>
      </dgm:t>
    </dgm:pt>
    <dgm:pt modelId="{CF697C04-BA1B-47E4-BEA6-93C1CF5113AB}" type="sibTrans" cxnId="{2C1F778E-83B1-4E6B-83D5-94DBE834FBF7}">
      <dgm:prSet/>
      <dgm:spPr/>
      <dgm:t>
        <a:bodyPr/>
        <a:lstStyle/>
        <a:p>
          <a:endParaRPr lang="en-US"/>
        </a:p>
      </dgm:t>
    </dgm:pt>
    <dgm:pt modelId="{1A5AF2DD-093A-41BE-9E25-C8A8DD449B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The prediction shows –1 for not perishable, 0 for may or may not perish and 1 for highly perishable.</a:t>
          </a:r>
        </a:p>
      </dgm:t>
    </dgm:pt>
    <dgm:pt modelId="{F3D1634C-6A62-4FEA-B955-20DA13EDA3FC}" type="parTrans" cxnId="{94F229B8-2F3F-40BA-B59A-F69C0B626F89}">
      <dgm:prSet/>
      <dgm:spPr/>
      <dgm:t>
        <a:bodyPr/>
        <a:lstStyle/>
        <a:p>
          <a:endParaRPr lang="en-US"/>
        </a:p>
      </dgm:t>
    </dgm:pt>
    <dgm:pt modelId="{877FAABA-08A9-494E-A845-17578313A726}" type="sibTrans" cxnId="{94F229B8-2F3F-40BA-B59A-F69C0B626F89}">
      <dgm:prSet/>
      <dgm:spPr/>
      <dgm:t>
        <a:bodyPr/>
        <a:lstStyle/>
        <a:p>
          <a:endParaRPr lang="en-US"/>
        </a:p>
      </dgm:t>
    </dgm:pt>
    <dgm:pt modelId="{AAA35370-7568-49EF-9CA7-0FB97EAB0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The link to the working</a:t>
          </a:r>
        </a:p>
      </dgm:t>
    </dgm:pt>
    <dgm:pt modelId="{88D22B55-9632-4D5F-B5C9-0D1199746209}" type="parTrans" cxnId="{BD384475-FCA8-43E6-B338-C900429E705D}">
      <dgm:prSet/>
      <dgm:spPr/>
      <dgm:t>
        <a:bodyPr/>
        <a:lstStyle/>
        <a:p>
          <a:endParaRPr lang="en-US"/>
        </a:p>
      </dgm:t>
    </dgm:pt>
    <dgm:pt modelId="{A877AA05-BC20-4170-8DA9-5DC5B4D5FC98}" type="sibTrans" cxnId="{BD384475-FCA8-43E6-B338-C900429E705D}">
      <dgm:prSet/>
      <dgm:spPr/>
      <dgm:t>
        <a:bodyPr/>
        <a:lstStyle/>
        <a:p>
          <a:endParaRPr lang="en-US"/>
        </a:p>
      </dgm:t>
    </dgm:pt>
    <dgm:pt modelId="{8985D904-CABB-4814-896D-26B26993457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  <a:hlinkClick xmlns:r="http://schemas.openxmlformats.org/officeDocument/2006/relationships" r:id="rId1"/>
            </a:rPr>
            <a:t>Working</a:t>
          </a:r>
          <a:endParaRPr lang="en-US">
            <a:latin typeface="Times New Roman"/>
            <a:cs typeface="Times New Roman"/>
          </a:endParaRPr>
        </a:p>
      </dgm:t>
    </dgm:pt>
    <dgm:pt modelId="{8CB7636C-76CA-4E2A-8B69-AB5B3886B10E}" type="parTrans" cxnId="{54307940-B429-4104-9726-B587B1A2300B}">
      <dgm:prSet/>
      <dgm:spPr/>
    </dgm:pt>
    <dgm:pt modelId="{F62A0D64-74CA-4256-AFBF-36A2548CEF8C}" type="sibTrans" cxnId="{54307940-B429-4104-9726-B587B1A2300B}">
      <dgm:prSet/>
      <dgm:spPr/>
    </dgm:pt>
    <dgm:pt modelId="{696B65A6-E4CF-40C5-8AB3-14B61E288CA5}" type="pres">
      <dgm:prSet presAssocID="{D1B92600-870D-4671-A932-942F18415D42}" presName="root" presStyleCnt="0">
        <dgm:presLayoutVars>
          <dgm:dir/>
          <dgm:resizeHandles val="exact"/>
        </dgm:presLayoutVars>
      </dgm:prSet>
      <dgm:spPr/>
    </dgm:pt>
    <dgm:pt modelId="{69479195-EB8E-4511-A9E2-D99FB33C1EDE}" type="pres">
      <dgm:prSet presAssocID="{D438F86D-E97E-4299-BDB9-5C6249DC6E7B}" presName="compNode" presStyleCnt="0"/>
      <dgm:spPr/>
    </dgm:pt>
    <dgm:pt modelId="{0EAF1DE8-0E5C-4B35-BE6F-83CC1B1B8DC2}" type="pres">
      <dgm:prSet presAssocID="{D438F86D-E97E-4299-BDB9-5C6249DC6E7B}" presName="bgRect" presStyleLbl="bgShp" presStyleIdx="0" presStyleCnt="4"/>
      <dgm:spPr/>
    </dgm:pt>
    <dgm:pt modelId="{342DCD17-9784-41EB-9A45-5D8C9E0EBD48}" type="pres">
      <dgm:prSet presAssocID="{D438F86D-E97E-4299-BDB9-5C6249DC6E7B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B41C91-73CE-4474-9D72-27D070A38A72}" type="pres">
      <dgm:prSet presAssocID="{D438F86D-E97E-4299-BDB9-5C6249DC6E7B}" presName="spaceRect" presStyleCnt="0"/>
      <dgm:spPr/>
    </dgm:pt>
    <dgm:pt modelId="{200E5414-B6D4-4201-B9D9-85D54FEDBFF3}" type="pres">
      <dgm:prSet presAssocID="{D438F86D-E97E-4299-BDB9-5C6249DC6E7B}" presName="parTx" presStyleLbl="revTx" presStyleIdx="0" presStyleCnt="4">
        <dgm:presLayoutVars>
          <dgm:chMax val="0"/>
          <dgm:chPref val="0"/>
        </dgm:presLayoutVars>
      </dgm:prSet>
      <dgm:spPr/>
    </dgm:pt>
    <dgm:pt modelId="{1DBBCAD7-D528-4857-807F-2BC9E9EDDF7A}" type="pres">
      <dgm:prSet presAssocID="{CF697C04-BA1B-47E4-BEA6-93C1CF5113AB}" presName="sibTrans" presStyleCnt="0"/>
      <dgm:spPr/>
    </dgm:pt>
    <dgm:pt modelId="{A6D82993-BDFF-4D39-A141-7265D6953E8A}" type="pres">
      <dgm:prSet presAssocID="{1A5AF2DD-093A-41BE-9E25-C8A8DD449BE6}" presName="compNode" presStyleCnt="0"/>
      <dgm:spPr/>
    </dgm:pt>
    <dgm:pt modelId="{C143BB5D-A4DE-4280-BF0D-B9B8A3F9A617}" type="pres">
      <dgm:prSet presAssocID="{1A5AF2DD-093A-41BE-9E25-C8A8DD449BE6}" presName="bgRect" presStyleLbl="bgShp" presStyleIdx="1" presStyleCnt="4"/>
      <dgm:spPr/>
    </dgm:pt>
    <dgm:pt modelId="{57F517B6-AEFC-4214-B2AE-45E84BB81113}" type="pres">
      <dgm:prSet presAssocID="{1A5AF2DD-093A-41BE-9E25-C8A8DD449BE6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7B111C0B-BA1F-444A-B4FE-5D8FEFE4474D}" type="pres">
      <dgm:prSet presAssocID="{1A5AF2DD-093A-41BE-9E25-C8A8DD449BE6}" presName="spaceRect" presStyleCnt="0"/>
      <dgm:spPr/>
    </dgm:pt>
    <dgm:pt modelId="{5E9027DF-5BC2-4EBD-A53D-2F462EA8F485}" type="pres">
      <dgm:prSet presAssocID="{1A5AF2DD-093A-41BE-9E25-C8A8DD449BE6}" presName="parTx" presStyleLbl="revTx" presStyleIdx="1" presStyleCnt="4">
        <dgm:presLayoutVars>
          <dgm:chMax val="0"/>
          <dgm:chPref val="0"/>
        </dgm:presLayoutVars>
      </dgm:prSet>
      <dgm:spPr/>
    </dgm:pt>
    <dgm:pt modelId="{AE5EAA7F-5865-4604-8800-50F2C294ADB2}" type="pres">
      <dgm:prSet presAssocID="{877FAABA-08A9-494E-A845-17578313A726}" presName="sibTrans" presStyleCnt="0"/>
      <dgm:spPr/>
    </dgm:pt>
    <dgm:pt modelId="{190AE8F4-E7CA-41E5-B87C-23009367F139}" type="pres">
      <dgm:prSet presAssocID="{AAA35370-7568-49EF-9CA7-0FB97EAB0419}" presName="compNode" presStyleCnt="0"/>
      <dgm:spPr/>
    </dgm:pt>
    <dgm:pt modelId="{31D43B54-B5F3-43E0-BA65-1D9301BB1A89}" type="pres">
      <dgm:prSet presAssocID="{AAA35370-7568-49EF-9CA7-0FB97EAB0419}" presName="bgRect" presStyleLbl="bgShp" presStyleIdx="2" presStyleCnt="4"/>
      <dgm:spPr/>
    </dgm:pt>
    <dgm:pt modelId="{FDADE5F6-E676-42D6-832E-413DB78EC4EF}" type="pres">
      <dgm:prSet presAssocID="{AAA35370-7568-49EF-9CA7-0FB97EAB041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A9D30F3-663D-4EAE-BA54-F561B7998E9B}" type="pres">
      <dgm:prSet presAssocID="{AAA35370-7568-49EF-9CA7-0FB97EAB0419}" presName="spaceRect" presStyleCnt="0"/>
      <dgm:spPr/>
    </dgm:pt>
    <dgm:pt modelId="{ACC2D63A-A6CF-46EC-B7EF-8CD2090984CA}" type="pres">
      <dgm:prSet presAssocID="{AAA35370-7568-49EF-9CA7-0FB97EAB0419}" presName="parTx" presStyleLbl="revTx" presStyleIdx="2" presStyleCnt="4">
        <dgm:presLayoutVars>
          <dgm:chMax val="0"/>
          <dgm:chPref val="0"/>
        </dgm:presLayoutVars>
      </dgm:prSet>
      <dgm:spPr/>
    </dgm:pt>
    <dgm:pt modelId="{B4939EDB-162D-4A0F-A15C-01814C87AF60}" type="pres">
      <dgm:prSet presAssocID="{A877AA05-BC20-4170-8DA9-5DC5B4D5FC98}" presName="sibTrans" presStyleCnt="0"/>
      <dgm:spPr/>
    </dgm:pt>
    <dgm:pt modelId="{62973167-A057-40E1-9D44-7F37FE395294}" type="pres">
      <dgm:prSet presAssocID="{8985D904-CABB-4814-896D-26B269934577}" presName="compNode" presStyleCnt="0"/>
      <dgm:spPr/>
    </dgm:pt>
    <dgm:pt modelId="{C2E436B7-FA3F-44F4-9416-1A312382CA60}" type="pres">
      <dgm:prSet presAssocID="{8985D904-CABB-4814-896D-26B269934577}" presName="bgRect" presStyleLbl="bgShp" presStyleIdx="3" presStyleCnt="4"/>
      <dgm:spPr/>
    </dgm:pt>
    <dgm:pt modelId="{537E5ABA-FCE8-4857-9A3E-72824D01C73B}" type="pres">
      <dgm:prSet presAssocID="{8985D904-CABB-4814-896D-26B269934577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06B9231-C145-4C8E-85A8-5334A85C2561}" type="pres">
      <dgm:prSet presAssocID="{8985D904-CABB-4814-896D-26B269934577}" presName="spaceRect" presStyleCnt="0"/>
      <dgm:spPr/>
    </dgm:pt>
    <dgm:pt modelId="{E75A3890-DC13-451B-8AFF-0042C933DB33}" type="pres">
      <dgm:prSet presAssocID="{8985D904-CABB-4814-896D-26B26993457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573751C-8FE6-4F37-BD11-6AFE15EF6823}" type="presOf" srcId="{1A5AF2DD-093A-41BE-9E25-C8A8DD449BE6}" destId="{5E9027DF-5BC2-4EBD-A53D-2F462EA8F485}" srcOrd="0" destOrd="0" presId="urn:microsoft.com/office/officeart/2018/2/layout/IconVerticalSolidList"/>
    <dgm:cxn modelId="{EB58AD3E-BDFD-4D56-AD8D-47B709F398DA}" type="presOf" srcId="{AAA35370-7568-49EF-9CA7-0FB97EAB0419}" destId="{ACC2D63A-A6CF-46EC-B7EF-8CD2090984CA}" srcOrd="0" destOrd="0" presId="urn:microsoft.com/office/officeart/2018/2/layout/IconVerticalSolidList"/>
    <dgm:cxn modelId="{54307940-B429-4104-9726-B587B1A2300B}" srcId="{D1B92600-870D-4671-A932-942F18415D42}" destId="{8985D904-CABB-4814-896D-26B269934577}" srcOrd="3" destOrd="0" parTransId="{8CB7636C-76CA-4E2A-8B69-AB5B3886B10E}" sibTransId="{F62A0D64-74CA-4256-AFBF-36A2548CEF8C}"/>
    <dgm:cxn modelId="{BD384475-FCA8-43E6-B338-C900429E705D}" srcId="{D1B92600-870D-4671-A932-942F18415D42}" destId="{AAA35370-7568-49EF-9CA7-0FB97EAB0419}" srcOrd="2" destOrd="0" parTransId="{88D22B55-9632-4D5F-B5C9-0D1199746209}" sibTransId="{A877AA05-BC20-4170-8DA9-5DC5B4D5FC98}"/>
    <dgm:cxn modelId="{2C1F778E-83B1-4E6B-83D5-94DBE834FBF7}" srcId="{D1B92600-870D-4671-A932-942F18415D42}" destId="{D438F86D-E97E-4299-BDB9-5C6249DC6E7B}" srcOrd="0" destOrd="0" parTransId="{54759568-E0E3-4432-A11C-15892E640CB3}" sibTransId="{CF697C04-BA1B-47E4-BEA6-93C1CF5113AB}"/>
    <dgm:cxn modelId="{447E4398-D816-480A-8367-41C6DC1F8779}" type="presOf" srcId="{D1B92600-870D-4671-A932-942F18415D42}" destId="{696B65A6-E4CF-40C5-8AB3-14B61E288CA5}" srcOrd="0" destOrd="0" presId="urn:microsoft.com/office/officeart/2018/2/layout/IconVerticalSolidList"/>
    <dgm:cxn modelId="{2BA7759B-187D-4B5D-8DDD-EE42E455245D}" type="presOf" srcId="{8985D904-CABB-4814-896D-26B269934577}" destId="{E75A3890-DC13-451B-8AFF-0042C933DB33}" srcOrd="0" destOrd="0" presId="urn:microsoft.com/office/officeart/2018/2/layout/IconVerticalSolidList"/>
    <dgm:cxn modelId="{94F229B8-2F3F-40BA-B59A-F69C0B626F89}" srcId="{D1B92600-870D-4671-A932-942F18415D42}" destId="{1A5AF2DD-093A-41BE-9E25-C8A8DD449BE6}" srcOrd="1" destOrd="0" parTransId="{F3D1634C-6A62-4FEA-B955-20DA13EDA3FC}" sibTransId="{877FAABA-08A9-494E-A845-17578313A726}"/>
    <dgm:cxn modelId="{A0FD0EEF-9945-4B88-9539-DF3872D7605A}" type="presOf" srcId="{D438F86D-E97E-4299-BDB9-5C6249DC6E7B}" destId="{200E5414-B6D4-4201-B9D9-85D54FEDBFF3}" srcOrd="0" destOrd="0" presId="urn:microsoft.com/office/officeart/2018/2/layout/IconVerticalSolidList"/>
    <dgm:cxn modelId="{0685FD47-A814-4AFA-BEA9-43709ADF9169}" type="presParOf" srcId="{696B65A6-E4CF-40C5-8AB3-14B61E288CA5}" destId="{69479195-EB8E-4511-A9E2-D99FB33C1EDE}" srcOrd="0" destOrd="0" presId="urn:microsoft.com/office/officeart/2018/2/layout/IconVerticalSolidList"/>
    <dgm:cxn modelId="{69AEFBBA-0F91-4331-A3C1-A99BA38C6475}" type="presParOf" srcId="{69479195-EB8E-4511-A9E2-D99FB33C1EDE}" destId="{0EAF1DE8-0E5C-4B35-BE6F-83CC1B1B8DC2}" srcOrd="0" destOrd="0" presId="urn:microsoft.com/office/officeart/2018/2/layout/IconVerticalSolidList"/>
    <dgm:cxn modelId="{D195D5CF-B99A-474F-977B-9342EC49FCA4}" type="presParOf" srcId="{69479195-EB8E-4511-A9E2-D99FB33C1EDE}" destId="{342DCD17-9784-41EB-9A45-5D8C9E0EBD48}" srcOrd="1" destOrd="0" presId="urn:microsoft.com/office/officeart/2018/2/layout/IconVerticalSolidList"/>
    <dgm:cxn modelId="{6FC44808-0413-406E-9DC6-BF8A76C90A62}" type="presParOf" srcId="{69479195-EB8E-4511-A9E2-D99FB33C1EDE}" destId="{62B41C91-73CE-4474-9D72-27D070A38A72}" srcOrd="2" destOrd="0" presId="urn:microsoft.com/office/officeart/2018/2/layout/IconVerticalSolidList"/>
    <dgm:cxn modelId="{9AB0E22C-2909-4685-8BB7-854A41127EB2}" type="presParOf" srcId="{69479195-EB8E-4511-A9E2-D99FB33C1EDE}" destId="{200E5414-B6D4-4201-B9D9-85D54FEDBFF3}" srcOrd="3" destOrd="0" presId="urn:microsoft.com/office/officeart/2018/2/layout/IconVerticalSolidList"/>
    <dgm:cxn modelId="{E2F0E883-7CC5-47A0-A582-80A0A77D3CC1}" type="presParOf" srcId="{696B65A6-E4CF-40C5-8AB3-14B61E288CA5}" destId="{1DBBCAD7-D528-4857-807F-2BC9E9EDDF7A}" srcOrd="1" destOrd="0" presId="urn:microsoft.com/office/officeart/2018/2/layout/IconVerticalSolidList"/>
    <dgm:cxn modelId="{24BE5D42-29E0-40F5-A7C7-99C868E07C1A}" type="presParOf" srcId="{696B65A6-E4CF-40C5-8AB3-14B61E288CA5}" destId="{A6D82993-BDFF-4D39-A141-7265D6953E8A}" srcOrd="2" destOrd="0" presId="urn:microsoft.com/office/officeart/2018/2/layout/IconVerticalSolidList"/>
    <dgm:cxn modelId="{695DDAAD-F8F8-4E61-96AB-C2A8D9D78410}" type="presParOf" srcId="{A6D82993-BDFF-4D39-A141-7265D6953E8A}" destId="{C143BB5D-A4DE-4280-BF0D-B9B8A3F9A617}" srcOrd="0" destOrd="0" presId="urn:microsoft.com/office/officeart/2018/2/layout/IconVerticalSolidList"/>
    <dgm:cxn modelId="{4FB69DE7-B507-43CB-9175-DD1543FFE125}" type="presParOf" srcId="{A6D82993-BDFF-4D39-A141-7265D6953E8A}" destId="{57F517B6-AEFC-4214-B2AE-45E84BB81113}" srcOrd="1" destOrd="0" presId="urn:microsoft.com/office/officeart/2018/2/layout/IconVerticalSolidList"/>
    <dgm:cxn modelId="{751C805A-2BE4-435E-9307-8ADEF01353D3}" type="presParOf" srcId="{A6D82993-BDFF-4D39-A141-7265D6953E8A}" destId="{7B111C0B-BA1F-444A-B4FE-5D8FEFE4474D}" srcOrd="2" destOrd="0" presId="urn:microsoft.com/office/officeart/2018/2/layout/IconVerticalSolidList"/>
    <dgm:cxn modelId="{C5C2C505-B023-4196-850A-A86413B24A6A}" type="presParOf" srcId="{A6D82993-BDFF-4D39-A141-7265D6953E8A}" destId="{5E9027DF-5BC2-4EBD-A53D-2F462EA8F485}" srcOrd="3" destOrd="0" presId="urn:microsoft.com/office/officeart/2018/2/layout/IconVerticalSolidList"/>
    <dgm:cxn modelId="{B1FB3C96-D90A-4A5A-B7A7-46F5F66E7C78}" type="presParOf" srcId="{696B65A6-E4CF-40C5-8AB3-14B61E288CA5}" destId="{AE5EAA7F-5865-4604-8800-50F2C294ADB2}" srcOrd="3" destOrd="0" presId="urn:microsoft.com/office/officeart/2018/2/layout/IconVerticalSolidList"/>
    <dgm:cxn modelId="{91A26F99-443A-40E3-AD93-DC94A34D7FB7}" type="presParOf" srcId="{696B65A6-E4CF-40C5-8AB3-14B61E288CA5}" destId="{190AE8F4-E7CA-41E5-B87C-23009367F139}" srcOrd="4" destOrd="0" presId="urn:microsoft.com/office/officeart/2018/2/layout/IconVerticalSolidList"/>
    <dgm:cxn modelId="{6F0F4BAC-A8DE-4B2E-A037-84481324A812}" type="presParOf" srcId="{190AE8F4-E7CA-41E5-B87C-23009367F139}" destId="{31D43B54-B5F3-43E0-BA65-1D9301BB1A89}" srcOrd="0" destOrd="0" presId="urn:microsoft.com/office/officeart/2018/2/layout/IconVerticalSolidList"/>
    <dgm:cxn modelId="{BDECF84D-6CEB-42AE-9833-4611AC66DD64}" type="presParOf" srcId="{190AE8F4-E7CA-41E5-B87C-23009367F139}" destId="{FDADE5F6-E676-42D6-832E-413DB78EC4EF}" srcOrd="1" destOrd="0" presId="urn:microsoft.com/office/officeart/2018/2/layout/IconVerticalSolidList"/>
    <dgm:cxn modelId="{CFCD712E-C913-4935-ADC1-A9A9AF31DBB8}" type="presParOf" srcId="{190AE8F4-E7CA-41E5-B87C-23009367F139}" destId="{1A9D30F3-663D-4EAE-BA54-F561B7998E9B}" srcOrd="2" destOrd="0" presId="urn:microsoft.com/office/officeart/2018/2/layout/IconVerticalSolidList"/>
    <dgm:cxn modelId="{0D3C9C84-CD71-499C-9533-BACFC60C0F6F}" type="presParOf" srcId="{190AE8F4-E7CA-41E5-B87C-23009367F139}" destId="{ACC2D63A-A6CF-46EC-B7EF-8CD2090984CA}" srcOrd="3" destOrd="0" presId="urn:microsoft.com/office/officeart/2018/2/layout/IconVerticalSolidList"/>
    <dgm:cxn modelId="{07337E26-3FE8-4411-9DE1-B0687850435A}" type="presParOf" srcId="{696B65A6-E4CF-40C5-8AB3-14B61E288CA5}" destId="{B4939EDB-162D-4A0F-A15C-01814C87AF60}" srcOrd="5" destOrd="0" presId="urn:microsoft.com/office/officeart/2018/2/layout/IconVerticalSolidList"/>
    <dgm:cxn modelId="{A63D6DFE-09D0-45F9-9789-B560BA0FF990}" type="presParOf" srcId="{696B65A6-E4CF-40C5-8AB3-14B61E288CA5}" destId="{62973167-A057-40E1-9D44-7F37FE395294}" srcOrd="6" destOrd="0" presId="urn:microsoft.com/office/officeart/2018/2/layout/IconVerticalSolidList"/>
    <dgm:cxn modelId="{35F3A1B7-64E5-4F36-A1E8-F2109FF774F2}" type="presParOf" srcId="{62973167-A057-40E1-9D44-7F37FE395294}" destId="{C2E436B7-FA3F-44F4-9416-1A312382CA60}" srcOrd="0" destOrd="0" presId="urn:microsoft.com/office/officeart/2018/2/layout/IconVerticalSolidList"/>
    <dgm:cxn modelId="{11C3113C-F692-4C68-B476-E81709D60E93}" type="presParOf" srcId="{62973167-A057-40E1-9D44-7F37FE395294}" destId="{537E5ABA-FCE8-4857-9A3E-72824D01C73B}" srcOrd="1" destOrd="0" presId="urn:microsoft.com/office/officeart/2018/2/layout/IconVerticalSolidList"/>
    <dgm:cxn modelId="{2902AE29-DE6E-4E55-9346-8B338E3CA286}" type="presParOf" srcId="{62973167-A057-40E1-9D44-7F37FE395294}" destId="{D06B9231-C145-4C8E-85A8-5334A85C2561}" srcOrd="2" destOrd="0" presId="urn:microsoft.com/office/officeart/2018/2/layout/IconVerticalSolidList"/>
    <dgm:cxn modelId="{18634B6A-A7CC-486C-9C20-089EA2A67AF0}" type="presParOf" srcId="{62973167-A057-40E1-9D44-7F37FE395294}" destId="{E75A3890-DC13-451B-8AFF-0042C933DB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078D2-932F-40E6-AAC8-969FB86C0DFF}">
      <dsp:nvSpPr>
        <dsp:cNvPr id="0" name=""/>
        <dsp:cNvSpPr/>
      </dsp:nvSpPr>
      <dsp:spPr>
        <a:xfrm>
          <a:off x="0" y="72957"/>
          <a:ext cx="4996207" cy="277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Hack aims to remind the user to use the grocerys based on the degree of perishability which is predicted based on temperature and moisture .</a:t>
          </a:r>
        </a:p>
      </dsp:txBody>
      <dsp:txXfrm>
        <a:off x="135705" y="208662"/>
        <a:ext cx="4724797" cy="2508510"/>
      </dsp:txXfrm>
    </dsp:sp>
    <dsp:sp modelId="{10819705-12AA-4C56-B66B-26AED51AF62D}">
      <dsp:nvSpPr>
        <dsp:cNvPr id="0" name=""/>
        <dsp:cNvSpPr/>
      </dsp:nvSpPr>
      <dsp:spPr>
        <a:xfrm>
          <a:off x="0" y="2930637"/>
          <a:ext cx="4996207" cy="2779920"/>
        </a:xfrm>
        <a:prstGeom prst="roundRect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are building a website which shows the flow of execution of our idea with a user friendly GUI</a:t>
          </a:r>
        </a:p>
      </dsp:txBody>
      <dsp:txXfrm>
        <a:off x="135705" y="3066342"/>
        <a:ext cx="4724797" cy="2508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62E37-A4F9-43A5-8D98-75854A42C370}">
      <dsp:nvSpPr>
        <dsp:cNvPr id="0" name=""/>
        <dsp:cNvSpPr/>
      </dsp:nvSpPr>
      <dsp:spPr>
        <a:xfrm>
          <a:off x="710988" y="470019"/>
          <a:ext cx="989786" cy="9897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FFB86-7E6F-43A8-9094-FBBEE80F8550}">
      <dsp:nvSpPr>
        <dsp:cNvPr id="0" name=""/>
        <dsp:cNvSpPr/>
      </dsp:nvSpPr>
      <dsp:spPr>
        <a:xfrm>
          <a:off x="106119" y="1806817"/>
          <a:ext cx="219952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</a:rPr>
            <a:t>We have used a classification algorithm-Decision Tree which is a supervised learning technique.</a:t>
          </a:r>
        </a:p>
      </dsp:txBody>
      <dsp:txXfrm>
        <a:off x="106119" y="1806817"/>
        <a:ext cx="2199525" cy="810000"/>
      </dsp:txXfrm>
    </dsp:sp>
    <dsp:sp modelId="{C72EE9E9-515E-4356-9085-6A4754B04D64}">
      <dsp:nvSpPr>
        <dsp:cNvPr id="0" name=""/>
        <dsp:cNvSpPr/>
      </dsp:nvSpPr>
      <dsp:spPr>
        <a:xfrm>
          <a:off x="3295431" y="470019"/>
          <a:ext cx="989786" cy="9897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76FC6-106F-44F7-8E1A-46FC00AD3B94}">
      <dsp:nvSpPr>
        <dsp:cNvPr id="0" name=""/>
        <dsp:cNvSpPr/>
      </dsp:nvSpPr>
      <dsp:spPr>
        <a:xfrm>
          <a:off x="2690562" y="1806817"/>
          <a:ext cx="219952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</a:rPr>
            <a:t>Decision Trees usually mimic human thinking ability while making a decision, so it is easy to understand and works accurately for small datasets.</a:t>
          </a:r>
        </a:p>
      </dsp:txBody>
      <dsp:txXfrm>
        <a:off x="2690562" y="1806817"/>
        <a:ext cx="2199525" cy="810000"/>
      </dsp:txXfrm>
    </dsp:sp>
    <dsp:sp modelId="{B62821AA-FD70-4BE5-8893-A7121FDE3B53}">
      <dsp:nvSpPr>
        <dsp:cNvPr id="0" name=""/>
        <dsp:cNvSpPr/>
      </dsp:nvSpPr>
      <dsp:spPr>
        <a:xfrm>
          <a:off x="2003210" y="3166698"/>
          <a:ext cx="989786" cy="9897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A0054-100A-4272-9B15-2E87C264D58C}">
      <dsp:nvSpPr>
        <dsp:cNvPr id="0" name=""/>
        <dsp:cNvSpPr/>
      </dsp:nvSpPr>
      <dsp:spPr>
        <a:xfrm>
          <a:off x="1398340" y="4503496"/>
          <a:ext cx="219952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/>
              <a:cs typeface="Times New Roman"/>
            </a:rPr>
            <a:t>The logic behind the decision tree can be easily understood because it shows a tree-like structure.</a:t>
          </a:r>
        </a:p>
      </dsp:txBody>
      <dsp:txXfrm>
        <a:off x="1398340" y="4503496"/>
        <a:ext cx="2199525" cy="8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F1DE8-0E5C-4B35-BE6F-83CC1B1B8DC2}">
      <dsp:nvSpPr>
        <dsp:cNvPr id="0" name=""/>
        <dsp:cNvSpPr/>
      </dsp:nvSpPr>
      <dsp:spPr>
        <a:xfrm>
          <a:off x="0" y="2398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DCD17-9784-41EB-9A45-5D8C9E0EBD48}">
      <dsp:nvSpPr>
        <dsp:cNvPr id="0" name=""/>
        <dsp:cNvSpPr/>
      </dsp:nvSpPr>
      <dsp:spPr>
        <a:xfrm>
          <a:off x="367661" y="275865"/>
          <a:ext cx="668476" cy="668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E5414-B6D4-4201-B9D9-85D54FEDBFF3}">
      <dsp:nvSpPr>
        <dsp:cNvPr id="0" name=""/>
        <dsp:cNvSpPr/>
      </dsp:nvSpPr>
      <dsp:spPr>
        <a:xfrm>
          <a:off x="1403800" y="2398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We have used a dataset named Items.csv which consists of temperature, moisture and the degree of perishability based on  </a:t>
          </a:r>
          <a:r>
            <a:rPr lang="en-US" sz="1900" kern="1200" err="1">
              <a:latin typeface="Times New Roman"/>
              <a:cs typeface="Times New Roman"/>
            </a:rPr>
            <a:t>temperture</a:t>
          </a:r>
          <a:r>
            <a:rPr lang="en-US" sz="1900" kern="1200">
              <a:latin typeface="Times New Roman"/>
              <a:cs typeface="Times New Roman"/>
            </a:rPr>
            <a:t> and moisture .</a:t>
          </a:r>
        </a:p>
      </dsp:txBody>
      <dsp:txXfrm>
        <a:off x="1403800" y="2398"/>
        <a:ext cx="5264991" cy="1215411"/>
      </dsp:txXfrm>
    </dsp:sp>
    <dsp:sp modelId="{C143BB5D-A4DE-4280-BF0D-B9B8A3F9A617}">
      <dsp:nvSpPr>
        <dsp:cNvPr id="0" name=""/>
        <dsp:cNvSpPr/>
      </dsp:nvSpPr>
      <dsp:spPr>
        <a:xfrm>
          <a:off x="0" y="1521662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517B6-AEFC-4214-B2AE-45E84BB81113}">
      <dsp:nvSpPr>
        <dsp:cNvPr id="0" name=""/>
        <dsp:cNvSpPr/>
      </dsp:nvSpPr>
      <dsp:spPr>
        <a:xfrm>
          <a:off x="367661" y="1795129"/>
          <a:ext cx="668476" cy="668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027DF-5BC2-4EBD-A53D-2F462EA8F485}">
      <dsp:nvSpPr>
        <dsp:cNvPr id="0" name=""/>
        <dsp:cNvSpPr/>
      </dsp:nvSpPr>
      <dsp:spPr>
        <a:xfrm>
          <a:off x="1403800" y="1521662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The prediction shows –1 for not perishable, 0 for may or may not perish and 1 for highly perishable.</a:t>
          </a:r>
        </a:p>
      </dsp:txBody>
      <dsp:txXfrm>
        <a:off x="1403800" y="1521662"/>
        <a:ext cx="5264991" cy="1215411"/>
      </dsp:txXfrm>
    </dsp:sp>
    <dsp:sp modelId="{31D43B54-B5F3-43E0-BA65-1D9301BB1A89}">
      <dsp:nvSpPr>
        <dsp:cNvPr id="0" name=""/>
        <dsp:cNvSpPr/>
      </dsp:nvSpPr>
      <dsp:spPr>
        <a:xfrm>
          <a:off x="0" y="3040926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DE5F6-E676-42D6-832E-413DB78EC4EF}">
      <dsp:nvSpPr>
        <dsp:cNvPr id="0" name=""/>
        <dsp:cNvSpPr/>
      </dsp:nvSpPr>
      <dsp:spPr>
        <a:xfrm>
          <a:off x="367661" y="3314393"/>
          <a:ext cx="668476" cy="668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2D63A-A6CF-46EC-B7EF-8CD2090984CA}">
      <dsp:nvSpPr>
        <dsp:cNvPr id="0" name=""/>
        <dsp:cNvSpPr/>
      </dsp:nvSpPr>
      <dsp:spPr>
        <a:xfrm>
          <a:off x="1403800" y="3040926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</a:rPr>
            <a:t>The link to the working</a:t>
          </a:r>
        </a:p>
      </dsp:txBody>
      <dsp:txXfrm>
        <a:off x="1403800" y="3040926"/>
        <a:ext cx="5264991" cy="1215411"/>
      </dsp:txXfrm>
    </dsp:sp>
    <dsp:sp modelId="{C2E436B7-FA3F-44F4-9416-1A312382CA60}">
      <dsp:nvSpPr>
        <dsp:cNvPr id="0" name=""/>
        <dsp:cNvSpPr/>
      </dsp:nvSpPr>
      <dsp:spPr>
        <a:xfrm>
          <a:off x="0" y="4560190"/>
          <a:ext cx="6668792" cy="12154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5ABA-FCE8-4857-9A3E-72824D01C73B}">
      <dsp:nvSpPr>
        <dsp:cNvPr id="0" name=""/>
        <dsp:cNvSpPr/>
      </dsp:nvSpPr>
      <dsp:spPr>
        <a:xfrm>
          <a:off x="367661" y="4833658"/>
          <a:ext cx="668476" cy="668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A3890-DC13-451B-8AFF-0042C933DB33}">
      <dsp:nvSpPr>
        <dsp:cNvPr id="0" name=""/>
        <dsp:cNvSpPr/>
      </dsp:nvSpPr>
      <dsp:spPr>
        <a:xfrm>
          <a:off x="1403800" y="4560190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/>
              <a:cs typeface="Times New Roman"/>
              <a:hlinkClick xmlns:r="http://schemas.openxmlformats.org/officeDocument/2006/relationships" r:id="rId9"/>
            </a:rPr>
            <a:t>Working</a:t>
          </a:r>
          <a:endParaRPr lang="en-US" sz="1900" kern="1200">
            <a:latin typeface="Times New Roman"/>
            <a:cs typeface="Times New Roman"/>
          </a:endParaRPr>
        </a:p>
      </dsp:txBody>
      <dsp:txXfrm>
        <a:off x="1403800" y="4560190"/>
        <a:ext cx="5264991" cy="1215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65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0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1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5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0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4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0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4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8/4/2021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0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76" r:id="rId6"/>
    <p:sldLayoutId id="2147483781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8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EEEB5-BA6C-47E8-A62B-155316CAC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466659"/>
            <a:ext cx="10033000" cy="5890509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00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7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D545465-6708-4A06-B237-742C91A8A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2B6CA-B79F-499A-A255-9588DAC5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</a:rPr>
              <a:t>Hack For Sustainability</a:t>
            </a:r>
            <a:br>
              <a:rPr lang="en-US" sz="2600">
                <a:solidFill>
                  <a:srgbClr val="FFFFFF"/>
                </a:solidFill>
              </a:rPr>
            </a:b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Food Waste Reminder</a:t>
            </a:r>
            <a:br>
              <a:rPr lang="en-US" sz="2600">
                <a:solidFill>
                  <a:srgbClr val="FFFFFF"/>
                </a:solidFill>
              </a:rPr>
            </a:br>
            <a:endParaRPr lang="en-US" sz="2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9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4235" y="395288"/>
            <a:ext cx="10023531" cy="11128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SAVE FOOD !!!! ERADICATE HUNGER!!!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500" y="2333934"/>
            <a:ext cx="10026651" cy="5146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Meiryo"/>
              </a:rPr>
              <a:t>Goal 2</a:t>
            </a:r>
            <a:r>
              <a:rPr lang="en-US">
                <a:ea typeface="+mn-lt"/>
                <a:cs typeface="+mn-lt"/>
              </a:rPr>
              <a:t> – </a:t>
            </a:r>
            <a:r>
              <a:rPr lang="en-US" b="1">
                <a:ea typeface="+mn-lt"/>
                <a:cs typeface="+mn-lt"/>
              </a:rPr>
              <a:t>Zero Hunger</a:t>
            </a:r>
            <a:r>
              <a:rPr lang="en-US">
                <a:ea typeface="+mn-lt"/>
                <a:cs typeface="+mn-lt"/>
              </a:rPr>
              <a:t> – pledges to </a:t>
            </a:r>
            <a:r>
              <a:rPr lang="en-US" b="1">
                <a:ea typeface="+mn-lt"/>
                <a:cs typeface="+mn-lt"/>
              </a:rPr>
              <a:t>end hunger</a:t>
            </a:r>
            <a:endParaRPr lang="en-US"/>
          </a:p>
        </p:txBody>
      </p:sp>
      <p:cxnSp>
        <p:nvCxnSpPr>
          <p:cNvPr id="48" name="Straight Connector 5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B1892C-2457-4E8C-BDCD-D490CD5FB3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4014435" y="3429000"/>
            <a:ext cx="4159955" cy="23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5C98-F7EB-4D9A-9B59-006F9C98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>
                <a:latin typeface="Times New Roman"/>
                <a:cs typeface="Times New Roman"/>
              </a:rPr>
              <a:t>Abstract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588FE7-9C5D-4F3B-939D-311AD21781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94271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40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48F2B1-085D-48D5-AB7A-CE7ED1661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4" r="37662"/>
          <a:stretch/>
        </p:blipFill>
        <p:spPr>
          <a:xfrm>
            <a:off x="196731" y="170453"/>
            <a:ext cx="3794884" cy="651709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33167F-9C9D-4193-A24C-35C09A714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8" r="18419"/>
          <a:stretch/>
        </p:blipFill>
        <p:spPr>
          <a:xfrm>
            <a:off x="4184141" y="165371"/>
            <a:ext cx="3826711" cy="3176540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159F8EBE-5C0D-4212-B2FC-C0E8E4317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7868"/>
          <a:stretch/>
        </p:blipFill>
        <p:spPr>
          <a:xfrm>
            <a:off x="8193992" y="159910"/>
            <a:ext cx="3826711" cy="3181966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6D9D0A-0682-4CF1-9330-01E1E6092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68" r="16245" b="3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B1F0920-044D-42B7-987E-E97A2162E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41" r="13001" b="-3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55475-494E-44E9-863E-52069B9E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br>
              <a:rPr lang="en-US" sz="4800" dirty="0"/>
            </a:br>
            <a:br>
              <a:rPr lang="en-US" sz="4800" dirty="0"/>
            </a:br>
            <a:r>
              <a:rPr lang="en-US" sz="4800" dirty="0">
                <a:latin typeface="Times New Roman"/>
                <a:cs typeface="Times New Roman"/>
              </a:rPr>
              <a:t>Backend</a:t>
            </a:r>
            <a:br>
              <a:rPr lang="en-US" sz="4800" dirty="0">
                <a:latin typeface="Times New Roman"/>
              </a:rPr>
            </a:b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269898-E515-460D-A6CC-2E6E66189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456733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30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DB92-2BD3-46A1-B27E-94B4D804A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Working of the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74BB9E2-57CA-4558-A688-943E3CE2F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122060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960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D2F17C7-14D0-4213-8DC6-D6F19BE6E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20600" y="-1013389"/>
            <a:ext cx="6857999" cy="88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E18F6-9DB3-44FB-BB9B-92AF0770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396" y="395289"/>
            <a:ext cx="4075200" cy="2226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marL="457200" indent="-457200" algn="ctr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We are going to deploy it on IBM's Cloud Foundary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3051BA-EC19-4D8D-B5E3-10AF20026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35921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78C318-2188-4C14-8EEF-F9F6C8CC3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B20085-9D92-406D-8A76-E698EA918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C553453-D3A3-4D6C-AB29-56E1D615F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7AAE47F8-C3A8-4034-9064-8C3241A964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A1BD09C1-6EAB-4FD0-8E3E-5395370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3A35D392-3E6C-44DF-8AE9-9623BC0EB2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3DA3B67-52C7-4832-9866-8D5A52359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996787C3-F164-4304-9FBF-2445183468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8E004CCF-6644-4C43-B8CA-1BCC5C46A2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3824467A-05FD-4A66-8B5A-A544E93045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0077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Connector 132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4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32" name="Rectangle 14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vegetable, meat, variety, fresh&#10;&#10;Description automatically generated">
            <a:extLst>
              <a:ext uri="{FF2B5EF4-FFF2-40B4-BE49-F238E27FC236}">
                <a16:creationId xmlns:a16="http://schemas.microsoft.com/office/drawing/2014/main" id="{0F5EA7ED-47A9-44AB-A011-C0CDE0F94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9" b="1097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4" name="Rectangle 142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FC10A-2C4D-420D-85B5-5AF1EBF7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Times New Roman"/>
                <a:cs typeface="Times New Roman"/>
              </a:rPr>
              <a:t>THANK YOU!!!!</a:t>
            </a:r>
          </a:p>
        </p:txBody>
      </p:sp>
      <p:grpSp>
        <p:nvGrpSpPr>
          <p:cNvPr id="140" name="Group 144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3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0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1436538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FrostyVTI</vt:lpstr>
      <vt:lpstr>Hack For Sustainability  Food Waste Reminder </vt:lpstr>
      <vt:lpstr>SAVE FOOD !!!! ERADICATE HUNGER!!!</vt:lpstr>
      <vt:lpstr>Abstract</vt:lpstr>
      <vt:lpstr>PowerPoint Presentation</vt:lpstr>
      <vt:lpstr>  Backend </vt:lpstr>
      <vt:lpstr>Working of the model</vt:lpstr>
      <vt:lpstr>We are going to deploy it on IBM's Cloud Foundary </vt:lpstr>
      <vt:lpstr>THANK YOU!!!!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207</cp:revision>
  <dcterms:created xsi:type="dcterms:W3CDTF">2021-06-18T12:34:58Z</dcterms:created>
  <dcterms:modified xsi:type="dcterms:W3CDTF">2021-08-04T16:18:57Z</dcterms:modified>
</cp:coreProperties>
</file>